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1F9BFD0-96AB-4269-9CCE-FD72F1363EC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580D254-3312-4D48-85B2-5615F47F8F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Для  летнего  чтения  будущим  семиклассникам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  программе  В. Я  Коровиной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45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А.  С.  Пушкин «станционный  смотритель»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Повесть </a:t>
            </a:r>
            <a:r>
              <a:rPr lang="ru-RU" dirty="0"/>
              <a:t>Пушкина «Станционный смотритель» была написана в 1830 году и вошла в цикл «Повестей покойного Ивана Петровича Белкина». Ведущей темой произведения является тема «маленького человека», представленного образом станционного смотрителя Самсона </a:t>
            </a:r>
            <a:r>
              <a:rPr lang="ru-RU" dirty="0" err="1"/>
              <a:t>Вырина</a:t>
            </a:r>
            <a:r>
              <a:rPr lang="ru-RU" dirty="0"/>
              <a:t>. Повесть относится к литературному </a:t>
            </a:r>
            <a:r>
              <a:rPr lang="ru-RU" dirty="0" smtClean="0"/>
              <a:t>направлению</a:t>
            </a:r>
            <a:endParaRPr lang="ru-RU" dirty="0"/>
          </a:p>
        </p:txBody>
      </p:sp>
      <p:pic>
        <p:nvPicPr>
          <p:cNvPr id="9218" name="Picture 2" descr="C:\Users\Светлана\Desktop\обложки  книг\станционный  смотритель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27" y="1600200"/>
            <a:ext cx="300562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963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Н.  В.  Гоголь  «</a:t>
            </a:r>
            <a:r>
              <a:rPr lang="ru-RU" dirty="0" err="1" smtClean="0"/>
              <a:t>тарас</a:t>
            </a:r>
            <a:r>
              <a:rPr lang="ru-RU" dirty="0" smtClean="0"/>
              <a:t>  </a:t>
            </a:r>
            <a:r>
              <a:rPr lang="ru-RU" dirty="0" err="1" smtClean="0"/>
              <a:t>бульба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"</a:t>
            </a:r>
            <a:r>
              <a:rPr lang="ru-RU" dirty="0"/>
              <a:t>Тарас Бульба" Николая Гоголя - одно из самых известных произведений знаменитого автора, по мотивам которой неоднократно снимались художественные фильмы. Эта книга основана на исторических материалах и народных притчах запорожского казачества. Тарас Бульба - пример того, </a:t>
            </a:r>
            <a:r>
              <a:rPr lang="ru-RU" dirty="0" smtClean="0"/>
              <a:t>каким </a:t>
            </a:r>
            <a:r>
              <a:rPr lang="ru-RU" dirty="0"/>
              <a:t>должен быть истинный казак: смелый, патриотичный, готовый ради Родины идти на любые муки и даже принять смерть. Сюжет крутиться вокруг его семьи: приличного старшего сына и непутевого младшего.</a:t>
            </a:r>
          </a:p>
        </p:txBody>
      </p:sp>
      <p:pic>
        <p:nvPicPr>
          <p:cNvPr id="10242" name="Picture 2" descr="C:\Users\Светлана\Desktop\обложки  книг\тарас бульб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00200"/>
            <a:ext cx="3744416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61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И.  С. </a:t>
            </a:r>
            <a:r>
              <a:rPr lang="ru-RU" dirty="0" err="1" smtClean="0"/>
              <a:t>тургенев</a:t>
            </a:r>
            <a:r>
              <a:rPr lang="ru-RU" dirty="0" smtClean="0"/>
              <a:t>  «бирюк»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/>
              <a:t>«Бирюк» – одно из значимых произведений И. С. Тургенева из цикла «Записки охотника». Это история о честном, правильном, но излишне принципиальном леснике, который верой и правдой служил на своем посту.</a:t>
            </a:r>
          </a:p>
        </p:txBody>
      </p:sp>
      <p:pic>
        <p:nvPicPr>
          <p:cNvPr id="11266" name="Picture 2" descr="C:\Users\Светлана\Desktop\обложки  книг\бирюк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367240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604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Н.  А.  Некрасов «русские  женщины»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Образ </a:t>
            </a:r>
            <a:r>
              <a:rPr lang="ru-RU" dirty="0"/>
              <a:t>русской женщины занимает значительное место в творчестве великого русского поэта Николая Алексеевича Некрасова. Героинями его поэтических творений, которые вошли в настоящий сборник, были женщины практически всех сословий тогдашней России - от княгинь до простых крестьянок.</a:t>
            </a:r>
            <a:br>
              <a:rPr lang="ru-RU" dirty="0"/>
            </a:br>
            <a:r>
              <a:rPr lang="ru-RU" dirty="0"/>
              <a:t>В книгу включены самые известные поэмы автора: "Русские женщины", "Мороз, Красный нос", "</a:t>
            </a:r>
            <a:r>
              <a:rPr lang="ru-RU" dirty="0" err="1"/>
              <a:t>Орина</a:t>
            </a:r>
            <a:r>
              <a:rPr lang="ru-RU" dirty="0"/>
              <a:t>, мать солдатская", "Саша", "Мать", а также стихотворения поэта о русских женщинах.</a:t>
            </a:r>
          </a:p>
        </p:txBody>
      </p:sp>
      <p:pic>
        <p:nvPicPr>
          <p:cNvPr id="12290" name="Picture 2" descr="C:\Users\Светлана\Desktop\обложки  книг\русские  женщины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0200"/>
            <a:ext cx="3600400" cy="51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338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А.  К.  Толстой  «</a:t>
            </a:r>
            <a:r>
              <a:rPr lang="ru-RU" dirty="0" err="1" smtClean="0"/>
              <a:t>василий</a:t>
            </a:r>
            <a:r>
              <a:rPr lang="ru-RU" dirty="0" smtClean="0"/>
              <a:t>  </a:t>
            </a:r>
            <a:r>
              <a:rPr lang="ru-RU" dirty="0" err="1" smtClean="0"/>
              <a:t>шибанов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628800"/>
            <a:ext cx="3520440" cy="45259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/>
              <a:t>Одна из самых неоднозначных и спорных страниц русской истории: отход князя Курбского в Литву и его последующая переписка с Иваном Грозным. Русский Сцевола — Василий Шибанов посмел предстать перед тираном, чтобы сказать ему в глаза всю правду.</a:t>
            </a:r>
            <a:endParaRPr lang="ru-RU" dirty="0"/>
          </a:p>
        </p:txBody>
      </p:sp>
      <p:pic>
        <p:nvPicPr>
          <p:cNvPr id="13314" name="Picture 2" descr="C:\Users\Светлана\Desktop\обложки  книг\василий   шибанов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4248472" cy="333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640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А.  К.  Толстой  «князь  </a:t>
            </a:r>
            <a:r>
              <a:rPr lang="ru-RU" dirty="0" err="1" smtClean="0"/>
              <a:t>михайло</a:t>
            </a:r>
            <a:r>
              <a:rPr lang="ru-RU" dirty="0" smtClean="0"/>
              <a:t>    </a:t>
            </a:r>
            <a:r>
              <a:rPr lang="ru-RU" dirty="0" err="1" smtClean="0"/>
              <a:t>репнин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85313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Произведение написано в форме баллады, то есть поэтичного рассказа о героическом подвиге, доблестных героях и т д.. В основе - исторический сюжет из Карамзина, изображена эпоха Ивана Грозного</a:t>
            </a:r>
            <a:r>
              <a:rPr lang="ru-RU" dirty="0"/>
              <a:t>. 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Князь Михайло Репнин в балладе Толстого - это человек мужественный, честный, благородный и очень смелый. На царском пиру он не побоялся высказаться против произвола и жестокости царя. За это Иван Грозный на глазах у всех убивает Репнина</a:t>
            </a:r>
            <a:r>
              <a:rPr lang="ru-RU" dirty="0" smtClean="0"/>
              <a:t>.  </a:t>
            </a:r>
            <a:r>
              <a:rPr lang="ru-RU" smtClean="0"/>
              <a:t>Автор </a:t>
            </a:r>
            <a:r>
              <a:rPr lang="ru-RU" dirty="0"/>
              <a:t>создал образ правителя-тирана, который расправится со всяким, кто против его </a:t>
            </a:r>
            <a:r>
              <a:rPr lang="ru-RU" dirty="0" smtClean="0"/>
              <a:t>воли пойдет.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589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М. е. салтыков-щедрин  «дикий  помещик»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«</a:t>
            </a:r>
            <a:r>
              <a:rPr lang="ru-RU" dirty="0"/>
              <a:t>Дикий помещик» – известная сказка Михаила </a:t>
            </a:r>
            <a:r>
              <a:rPr lang="ru-RU" dirty="0" err="1"/>
              <a:t>Евграфовича</a:t>
            </a:r>
            <a:r>
              <a:rPr lang="ru-RU" dirty="0"/>
              <a:t> Салтыкова-Щедрина, знаменитого русского писателя ХІХ века (1826 – 1889</a:t>
            </a:r>
            <a:r>
              <a:rPr lang="ru-RU" dirty="0" smtClean="0"/>
              <a:t>). Одному </a:t>
            </a:r>
            <a:r>
              <a:rPr lang="ru-RU" dirty="0"/>
              <a:t>помещику страшно надоели собственные мужики, и он молился Богу, чтобы тот его избавил от них. Бог внял его молитвам, и тех пор с помещиком стали происходить дивные метаморфозы. Салтыков-Щедрин писал в стиле обличительного пафоса, сатиры с одной стороны, и глубокого психологизма с другой. Осуждал прописную мораль, крепостное право.</a:t>
            </a:r>
          </a:p>
        </p:txBody>
      </p:sp>
      <p:pic>
        <p:nvPicPr>
          <p:cNvPr id="14338" name="Picture 2" descr="C:\Users\Светлана\Desktop\обложки  книг\дикий помещик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48310"/>
            <a:ext cx="3744415" cy="502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038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/>
          <a:lstStyle/>
          <a:p>
            <a:pPr algn="ctr"/>
            <a:r>
              <a:rPr lang="ru-RU" dirty="0" err="1" smtClean="0"/>
              <a:t>Л.н</a:t>
            </a:r>
            <a:r>
              <a:rPr lang="ru-RU" dirty="0" smtClean="0"/>
              <a:t>.  Толстой  «детство»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921584" cy="492514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Толстого "Детство" о десятилетнем мальчике Николеньке. Это произведение о детских годах мальчика. Он любит свою маму. У него есть учитель и наставник Карл Иванович. Мальчик растет в любви. Отец Николеньки — не очень серьезный человек. Он проигрывает деньги в карты, ухаживает за другими женщинами. Он решает оставить мать в деревне и уехать в город, чтобы дети продолжили свое обучение там. Николенька впервые влюбляется в красивую девочку. Мама живёт в имении одна и однажды простужается. Отец и дети приезжают к матери, но она умирает от болезни.</a:t>
            </a:r>
          </a:p>
        </p:txBody>
      </p:sp>
      <p:pic>
        <p:nvPicPr>
          <p:cNvPr id="15362" name="Picture 2" descr="C:\Users\Светлана\Desktop\обложки  книг\детств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28530"/>
            <a:ext cx="3798763" cy="486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15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А. п. чехов  «хамелеон»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	«</a:t>
            </a:r>
            <a:r>
              <a:rPr lang="ru-RU" dirty="0"/>
              <a:t>Хамелеон» – это юмористический рассказ о двуличном полицейском надзирателе, которой, словно хамелеон, менял свое мнение в зависимости от обстоятельств.</a:t>
            </a:r>
          </a:p>
        </p:txBody>
      </p:sp>
      <p:pic>
        <p:nvPicPr>
          <p:cNvPr id="16386" name="Picture 2" descr="C:\Users\Светлана\Desktop\обложки  книг\хамелео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67240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038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А.  П.  Чехов  «злоумышленник»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«Злоумышленник» – юмористический рассказ, в котором писатель поднял глобальные проблемы России образца XIX века: халатность, безответственность, недобросовестное отношение к государственной собственности.</a:t>
            </a:r>
          </a:p>
        </p:txBody>
      </p:sp>
      <p:pic>
        <p:nvPicPr>
          <p:cNvPr id="17410" name="Picture 2" descr="C:\Users\Светлана\Desktop\обложки  книг\злоумышленник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0200"/>
            <a:ext cx="3960439" cy="50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647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Былина  «Илья  Муромец и </a:t>
            </a:r>
            <a:r>
              <a:rPr lang="ru-RU" smtClean="0"/>
              <a:t>Соловей- разбойник»</a:t>
            </a:r>
            <a:endParaRPr lang="ru-RU"/>
          </a:p>
        </p:txBody>
      </p:sp>
      <p:pic>
        <p:nvPicPr>
          <p:cNvPr id="1026" name="Picture 2" descr="C:\Users\Светлана\Desktop\обложки  книг\илья муромец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4415" y="1810353"/>
            <a:ext cx="2866644" cy="410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Былина </a:t>
            </a:r>
            <a:r>
              <a:rPr lang="ru-RU" dirty="0"/>
              <a:t>«Илья Муромец и Соловей-разбойник» - одно из произведений былинного цикла о подвигах самого почитаемого в русском народе богатыря.</a:t>
            </a:r>
          </a:p>
          <a:p>
            <a:pPr marL="0" indent="0" algn="just">
              <a:buNone/>
            </a:pPr>
            <a:r>
              <a:rPr lang="ru-RU" dirty="0" smtClean="0"/>
              <a:t>	Былина </a:t>
            </a:r>
            <a:r>
              <a:rPr lang="ru-RU" dirty="0"/>
              <a:t>повествует о двух героических событиях, в которых участвует Илья Муромец: бой с войском врага – «силушкой», которой было «черным-черно», и победа над Соловьем-разбойником.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94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02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А.  П.  Чехов «размазня»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/>
              <a:t>«Размазня» – сатирический рассказ о том, как глава семейства нагло и беззастенчиво обсчитал юную гувернантку своих детей, но на деле преподал ей важный жизненный урок.</a:t>
            </a:r>
          </a:p>
        </p:txBody>
      </p:sp>
      <p:pic>
        <p:nvPicPr>
          <p:cNvPr id="18434" name="Picture 2" descr="C:\Users\Светлана\Desktop\обложки  книг\размазня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340768"/>
            <a:ext cx="3744416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414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М. Горький  «Детство»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921584" cy="492514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 </a:t>
            </a:r>
            <a:r>
              <a:rPr lang="ru-RU" dirty="0"/>
              <a:t>"Детство" - часть автобиографической трилогии М. Горького, рассказывающая о нелегкой жизни мальчика Алеши в семье деда. На долю парнишки выпало немало горя: сиротство, озлобленность родни, бедность, тяжелая работа… Но трудности лишь укрепили дух ребенка, воспитали в нем ненависть к злу и способность противостоять ему.</a:t>
            </a:r>
            <a:endParaRPr lang="ru-RU" dirty="0"/>
          </a:p>
        </p:txBody>
      </p:sp>
      <p:pic>
        <p:nvPicPr>
          <p:cNvPr id="1026" name="Picture 2" descr="C:\Users\Светлана\Desktop\обложки  книг\горькийдетств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3600399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088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М.  Горький  «Старуха  </a:t>
            </a:r>
            <a:r>
              <a:rPr lang="ru-RU" dirty="0" err="1" smtClean="0"/>
              <a:t>Изергиль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777568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Герой рассказа беседует со старухой-цыганкой, которая поведала ему три истории: о человеке, наказанном за гордость, о горящем сердце Данко и — о себе самой...</a:t>
            </a:r>
            <a:endParaRPr lang="ru-RU" dirty="0"/>
          </a:p>
        </p:txBody>
      </p:sp>
      <p:pic>
        <p:nvPicPr>
          <p:cNvPr id="2050" name="Picture 2" descr="C:\Users\Светлана\Desktop\обложки  книг\старуха изергиль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0200"/>
            <a:ext cx="3816424" cy="51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623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Л.  Андреев  «Кусака»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«Кусака» – очень грустное, трогательное произведение о бродячей, никому не нужной собаке, которая полностью доверилась людям и оказалась брошенной ими на произвол судьбы.</a:t>
            </a:r>
            <a:endParaRPr lang="ru-RU" dirty="0"/>
          </a:p>
        </p:txBody>
      </p:sp>
      <p:pic>
        <p:nvPicPr>
          <p:cNvPr id="3074" name="Picture 2" descr="C:\Users\Светлана\Desktop\обложки  книг\куса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00200"/>
            <a:ext cx="4032448" cy="49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281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А.  П.  Платонов  «Юшка»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849576" cy="492514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/>
              <a:t>Рассказ "Юшка" - это рассказ о человеке, который обладает редким даром любви. "Он склонялся к земле и целовал </a:t>
            </a:r>
            <a:r>
              <a:rPr lang="ru-RU" dirty="0" smtClean="0"/>
              <a:t>цветы, </a:t>
            </a:r>
            <a:r>
              <a:rPr lang="ru-RU" dirty="0"/>
              <a:t>стараясь не дышать на них, чтоб они не испортились от его дыхания, он гладил кору на деревьях и подымал с тропинки бабочек и жуков, которые пали замертво, и долго всматривался в их лица, чувствуя себя без них осиротевшим."</a:t>
            </a:r>
            <a:endParaRPr lang="ru-RU" dirty="0"/>
          </a:p>
        </p:txBody>
      </p:sp>
      <p:pic>
        <p:nvPicPr>
          <p:cNvPr id="4098" name="Picture 2" descr="C:\Users\Светлана\Desktop\обложки  книг\юш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403244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321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72420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А. П. Платонов  «В  прекрасном  и  яростном  мире»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Машинист Александр Васильевич Мальцев достиг вершины мастерства в деле управления паровыми машинами. Но однажды во время рейса случилось загадочное происшествие, едва не закончившееся железнодорожной катастрофой, и Александр Васильевич попал под суд. Помощник машиниста, от лица которого ведётся повествование, пытается разобраться в случившемся и помочь Мальцеву.</a:t>
            </a:r>
            <a:endParaRPr lang="ru-RU" dirty="0"/>
          </a:p>
        </p:txBody>
      </p:sp>
      <p:pic>
        <p:nvPicPr>
          <p:cNvPr id="5122" name="Picture 2" descr="C:\Users\Светлана\Desktop\обложки  книг\в  прекрасном и яростном  мир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81642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337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Е. И. Носов  «Кукла»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/>
              <a:t>В небольшом произведении всего 2 действующих лица – автор и рассказчик, он же Евгений Носов, и перевозчик </a:t>
            </a:r>
            <a:r>
              <a:rPr lang="ru-RU" dirty="0" err="1"/>
              <a:t>Акимыч</a:t>
            </a:r>
            <a:r>
              <a:rPr lang="ru-RU" dirty="0"/>
              <a:t>. Автор выступает лишь наблюдателем, главным героем является старик, глубоко переживающий чужую жестокость и равнодушие.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C:\Users\Светлана\Desktop\обложки  книг\кукл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032448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907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2420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Ю.  П. Казаков  «Тихое  утро»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«Тихое утро» – поучительная история о двух друзьях, которым пришлось пережить немало страшных минут во время рыбалки у глубоководного омута, где, по преданию, жил огромный осьминог.</a:t>
            </a:r>
            <a:endParaRPr lang="ru-RU" dirty="0"/>
          </a:p>
        </p:txBody>
      </p:sp>
      <p:pic>
        <p:nvPicPr>
          <p:cNvPr id="7170" name="Picture 2" descr="C:\Users\Светлана\Desktop\обложки  книг\тихое утр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74441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5364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Н. </a:t>
            </a:r>
            <a:r>
              <a:rPr lang="ru-RU" dirty="0" err="1" smtClean="0"/>
              <a:t>Назаркин</a:t>
            </a:r>
            <a:r>
              <a:rPr lang="ru-RU" dirty="0" smtClean="0"/>
              <a:t>  «Изумрудная  рыбка»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849576" cy="499715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/>
              <a:t>"Изумрудная рыбка" покоряет удивительным "русским детским" языком, искренностью и "</a:t>
            </a:r>
            <a:r>
              <a:rPr lang="ru-RU" dirty="0" err="1"/>
              <a:t>настоящностью</a:t>
            </a:r>
            <a:r>
              <a:rPr lang="ru-RU" dirty="0"/>
              <a:t>". Николай </a:t>
            </a:r>
            <a:r>
              <a:rPr lang="ru-RU" dirty="0" err="1"/>
              <a:t>Назаркин</a:t>
            </a:r>
            <a:r>
              <a:rPr lang="ru-RU" dirty="0"/>
              <a:t> сам был когда-то маленьким пациентом и показывает жизнь больницы изнутри. Но не думайте, что в книжке будет одно нытье и скука - умению дружить и радоваться жизни у героев "палатных" рассказов можно только поучиться! Сборник рассказов "Изумрудная рыбка" - дебют Николая </a:t>
            </a:r>
            <a:r>
              <a:rPr lang="ru-RU" dirty="0" err="1"/>
              <a:t>Назаркина</a:t>
            </a:r>
            <a:r>
              <a:rPr lang="ru-RU" dirty="0"/>
              <a:t> в литературе - был сразу замечен критиками и получил Малую премию (за повесть или рассказ) Национальной детской литературной премии "Заветная мечта".</a:t>
            </a:r>
            <a:endParaRPr lang="ru-RU" dirty="0"/>
          </a:p>
        </p:txBody>
      </p:sp>
      <p:pic>
        <p:nvPicPr>
          <p:cNvPr id="8194" name="Picture 2" descr="C:\Users\Светлана\Desktop\обложки  книг\изумрудная рыб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367240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388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О. Генри «дары  волхвов»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"</a:t>
            </a:r>
            <a:r>
              <a:rPr lang="ru-RU" i="1" dirty="0"/>
              <a:t>Дары волхвов</a:t>
            </a:r>
            <a:r>
              <a:rPr lang="ru-RU" dirty="0"/>
              <a:t>" - удивительно добрый и светлый рассказ о двух взрослых детях, не утративших веру в чудеса. </a:t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C:\Users\Светлана\Desktop\обложки  книг\дары волхвов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388843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009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Былина «Садко»</a:t>
            </a:r>
            <a:endParaRPr lang="ru-RU" dirty="0"/>
          </a:p>
        </p:txBody>
      </p:sp>
      <p:pic>
        <p:nvPicPr>
          <p:cNvPr id="2050" name="Picture 2" descr="C:\Users\Светлана\Desktop\обложки  книг\садк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976935" cy="47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484784"/>
            <a:ext cx="3520440" cy="45259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Садко </a:t>
            </a:r>
            <a:r>
              <a:rPr lang="ru-RU" dirty="0"/>
              <a:t>— русская народная былина, на мудрости которой воспитано не одно поколение. В ней поведано, как живет бедный музыкант Садко. Он зарабатывает себе на хлеб тем, что играет на гуслях во время пиров. </a:t>
            </a:r>
            <a:r>
              <a:rPr lang="ru-RU" dirty="0" smtClean="0"/>
              <a:t>	Однажды </a:t>
            </a:r>
            <a:r>
              <a:rPr lang="ru-RU" dirty="0"/>
              <a:t>гусляра несколько дней не зовут на гулянья. С досады Садко отправился к озеру. Кого он там встретит, и как повернется судьба юноши после этого? Узнайте из произведения о таланте, мужественности, умению прислушиваться к дружеским советам и не упустить свою удачу.</a:t>
            </a:r>
          </a:p>
        </p:txBody>
      </p:sp>
    </p:spTree>
    <p:extLst>
      <p:ext uri="{BB962C8B-B14F-4D97-AF65-F5344CB8AC3E}">
        <p14:creationId xmlns:p14="http://schemas.microsoft.com/office/powerpoint/2010/main" val="61874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Р. </a:t>
            </a:r>
            <a:r>
              <a:rPr lang="ru-RU" dirty="0" err="1" smtClean="0"/>
              <a:t>брэдбери</a:t>
            </a:r>
            <a:r>
              <a:rPr lang="ru-RU" dirty="0" smtClean="0"/>
              <a:t>  «каникулы»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/>
              <a:t>«Каникулы» – фантастический рассказ о том, как неожиданно исчезли все люди с лица Земли, за исключением одной маленькой семьи, отправившейся в долгосрочные каникулы.</a:t>
            </a:r>
            <a:endParaRPr lang="ru-RU" dirty="0"/>
          </a:p>
        </p:txBody>
      </p:sp>
      <p:pic>
        <p:nvPicPr>
          <p:cNvPr id="10242" name="Picture 2" descr="C:\Users\Светлана\Desktop\обложки  книг\каникулы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3798763" cy="300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529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348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В. </a:t>
            </a:r>
            <a:r>
              <a:rPr lang="ru-RU" dirty="0" err="1" smtClean="0"/>
              <a:t>Гауф</a:t>
            </a:r>
            <a:r>
              <a:rPr lang="ru-RU" dirty="0" smtClean="0"/>
              <a:t>  «карлик нос»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«Карлик Нос» – очень увлекательная и поучительная сказка знаменитого немецкого сказочника, в которой описываются приключения мальчика Якоба, превращенного злой колдуньей в безобразного карлика.</a:t>
            </a:r>
            <a:endParaRPr lang="ru-RU" dirty="0"/>
          </a:p>
        </p:txBody>
      </p:sp>
      <p:pic>
        <p:nvPicPr>
          <p:cNvPr id="11266" name="Picture 2" descr="C:\Users\Светлана\Desktop\обложки  книг\карлик нос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03244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825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420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Д. </a:t>
            </a:r>
            <a:r>
              <a:rPr lang="ru-RU" dirty="0" err="1" smtClean="0"/>
              <a:t>свифт</a:t>
            </a:r>
            <a:r>
              <a:rPr lang="ru-RU" dirty="0" smtClean="0"/>
              <a:t> «путешествие  </a:t>
            </a:r>
            <a:r>
              <a:rPr lang="ru-RU" dirty="0" err="1" smtClean="0"/>
              <a:t>гулливера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/>
              <a:t>«Путешествие Гулливера» – история об увлекательных приключениях судового врача Гулливера, которому удалось побывать в странах с самыми удивительными существами.</a:t>
            </a:r>
            <a:endParaRPr lang="ru-RU" dirty="0"/>
          </a:p>
        </p:txBody>
      </p:sp>
      <p:pic>
        <p:nvPicPr>
          <p:cNvPr id="12290" name="Picture 2" descr="C:\Users\Светлана\Desktop\обложки  книг\путешествие гулливера.jpg_lar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0200"/>
            <a:ext cx="3816424" cy="50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4657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1124744"/>
            <a:ext cx="5105400" cy="2868168"/>
          </a:xfrm>
        </p:spPr>
        <p:txBody>
          <a:bodyPr/>
          <a:lstStyle/>
          <a:p>
            <a:pPr algn="ctr"/>
            <a:r>
              <a:rPr lang="ru-RU" dirty="0" smtClean="0"/>
              <a:t>Приятных, сказочных  и  полных  путешествий  летних   каникул 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581128"/>
            <a:ext cx="5114778" cy="1101248"/>
          </a:xfrm>
        </p:spPr>
        <p:txBody>
          <a:bodyPr/>
          <a:lstStyle/>
          <a:p>
            <a:r>
              <a:rPr lang="ru-RU" dirty="0" smtClean="0"/>
              <a:t>Дружи  с  книгой!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709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Былина  «</a:t>
            </a:r>
            <a:r>
              <a:rPr lang="ru-RU" dirty="0" err="1" smtClean="0"/>
              <a:t>вольга</a:t>
            </a:r>
            <a:r>
              <a:rPr lang="ru-RU" dirty="0" smtClean="0"/>
              <a:t>  и </a:t>
            </a:r>
            <a:r>
              <a:rPr lang="ru-RU" dirty="0" err="1" smtClean="0"/>
              <a:t>микула</a:t>
            </a:r>
            <a:r>
              <a:rPr lang="ru-RU" dirty="0" smtClean="0"/>
              <a:t> </a:t>
            </a:r>
            <a:r>
              <a:rPr lang="ru-RU" dirty="0" err="1" smtClean="0"/>
              <a:t>селянинович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4" name="Picture 2" descr="C:\Users\Светлана\Desktop\обложки  книг\вольга и микула селянинович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700808"/>
            <a:ext cx="352839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68580" indent="0" algn="just">
              <a:buNone/>
            </a:pPr>
            <a:r>
              <a:rPr lang="ru-RU" dirty="0" smtClean="0"/>
              <a:t>	В </a:t>
            </a:r>
            <a:r>
              <a:rPr lang="ru-RU" dirty="0"/>
              <a:t>ней показана встреча полководца и князя </a:t>
            </a:r>
            <a:r>
              <a:rPr lang="ru-RU" dirty="0" err="1"/>
              <a:t>Вольги</a:t>
            </a:r>
            <a:r>
              <a:rPr lang="ru-RU" dirty="0"/>
              <a:t> Святославовича и обычного землепашца </a:t>
            </a:r>
            <a:r>
              <a:rPr lang="ru-RU" dirty="0" err="1"/>
              <a:t>Микулы</a:t>
            </a:r>
            <a:r>
              <a:rPr lang="ru-RU" dirty="0"/>
              <a:t> </a:t>
            </a:r>
            <a:r>
              <a:rPr lang="ru-RU" dirty="0" err="1"/>
              <a:t>Селяниновича</a:t>
            </a:r>
            <a:r>
              <a:rPr lang="ru-RU" dirty="0"/>
              <a:t>. Она состоялась в поле, где Микула пашет землю. При виде того, как с легкостью оратай управляется с громоздкой сохой, </a:t>
            </a:r>
            <a:r>
              <a:rPr lang="ru-RU" dirty="0" err="1"/>
              <a:t>Вольга</a:t>
            </a:r>
            <a:r>
              <a:rPr lang="ru-RU" dirty="0"/>
              <a:t> приглашает его к себе «во товарищи». Бросил Микула соху за </a:t>
            </a:r>
            <a:r>
              <a:rPr lang="ru-RU" dirty="0" err="1"/>
              <a:t>ракитов</a:t>
            </a:r>
            <a:r>
              <a:rPr lang="ru-RU" dirty="0"/>
              <a:t> куст и отправился с князем. Чем еще удивит обычный крестьянин воина, прочтите вместе с детьми в былине. Она учит уважать труд землепашца, описывает силу и мощь русского народа.</a:t>
            </a:r>
          </a:p>
        </p:txBody>
      </p:sp>
    </p:spTree>
    <p:extLst>
      <p:ext uri="{BB962C8B-B14F-4D97-AF65-F5344CB8AC3E}">
        <p14:creationId xmlns:p14="http://schemas.microsoft.com/office/powerpoint/2010/main" val="312939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Карело-финский мифологический эпос «калевала»</a:t>
            </a:r>
            <a:endParaRPr lang="ru-RU" dirty="0"/>
          </a:p>
        </p:txBody>
      </p:sp>
      <p:pic>
        <p:nvPicPr>
          <p:cNvPr id="4098" name="Picture 2" descr="C:\Users\Светлана\Desktop\обложки  книг\калевал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799" y="1600200"/>
            <a:ext cx="343387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4137608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«Калевала» представляет собой литературный эпос, описанный в 50 рунах, в стихотворной форме. Данное произведение больше всего известно на территории скандинавских земель, ныне Финляндия и часть Республики Карелия. Данное произведение состоит из нескольких сюжетных линии, которые соединены между собой, разве что только, временным промежутком. Описанные в нем сюжеты рассказывают о том, как был сотворено небо и земля, а также несколько героических подвигов главных мифологических персонажей. Исполняется данный эпос в традиционном финском жанре.</a:t>
            </a:r>
          </a:p>
        </p:txBody>
      </p:sp>
    </p:spTree>
    <p:extLst>
      <p:ext uri="{BB962C8B-B14F-4D97-AF65-F5344CB8AC3E}">
        <p14:creationId xmlns:p14="http://schemas.microsoft.com/office/powerpoint/2010/main" val="1779299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Карело-финский мифологический эпос </a:t>
            </a:r>
            <a:r>
              <a:rPr lang="ru-RU" dirty="0" smtClean="0"/>
              <a:t>«Песнь  о  </a:t>
            </a:r>
            <a:r>
              <a:rPr lang="ru-RU" dirty="0" err="1" smtClean="0"/>
              <a:t>роланде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122" name="Picture 2" descr="C:\Users\Светлана\Desktop\обложки  книг\песньо роланд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	«</a:t>
            </a:r>
            <a:r>
              <a:rPr lang="ru-RU" dirty="0"/>
              <a:t>Песнь о Роланде» - поэма, имевшая европейский резонанс и представляющая собой одну из вершин средневековой поэзии.</a:t>
            </a:r>
          </a:p>
          <a:p>
            <a:pPr marL="0" indent="0">
              <a:buNone/>
            </a:pPr>
            <a:r>
              <a:rPr lang="ru-RU" dirty="0" smtClean="0"/>
              <a:t>	Поэма </a:t>
            </a:r>
            <a:r>
              <a:rPr lang="ru-RU" dirty="0"/>
              <a:t>повествует о героической гибели графа Роланда, племянника Карла Великого, во время битвы с маврами, о предательстве отчима Роланда, </a:t>
            </a:r>
            <a:r>
              <a:rPr lang="ru-RU" dirty="0" err="1"/>
              <a:t>Ганелона</a:t>
            </a:r>
            <a:r>
              <a:rPr lang="ru-RU" dirty="0"/>
              <a:t>, которое явилось причиной этой катастрофы, и о мести Карла Великого за гибель Роланда и 12 пэров.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07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42048" cy="1143000"/>
          </a:xfrm>
        </p:spPr>
        <p:txBody>
          <a:bodyPr/>
          <a:lstStyle/>
          <a:p>
            <a:pPr algn="ctr"/>
            <a:r>
              <a:rPr lang="ru-RU" dirty="0" err="1" smtClean="0"/>
              <a:t>А.с</a:t>
            </a:r>
            <a:r>
              <a:rPr lang="ru-RU" dirty="0" smtClean="0"/>
              <a:t>.  Пушкин «</a:t>
            </a:r>
            <a:r>
              <a:rPr lang="ru-RU" dirty="0" err="1" smtClean="0"/>
              <a:t>полтава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6146" name="Picture 2" descr="C:\Users\Светлана\Desktop\обложки  книг\полтава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2380" y="1600200"/>
            <a:ext cx="327071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340768"/>
            <a:ext cx="3921584" cy="540060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поэме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А.С.Пушкина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"Полтава" рассказывается о злом изменнике-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Мазеппе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который, обольстив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Марию,дочь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бывшего друга, изменяет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родине.Кочубей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-ее отец не может простить ему такого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унижения,ведь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Мазеппа-старик.Мария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души в нем не чает, она и не подозревает о злодеяниях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Мазеппы.Только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Кочубей знает о его злых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умыслах,но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его правда и честность оборачивается против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него.Его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казнят.Мать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Марии открывает ей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правду,и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она ужасается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ей.Они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спешат спасти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Кочубея,но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уже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поздно.Мария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ужасе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скрывается.Долгое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ее никто не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видел,но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однажды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Мазеппа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спасался бегством, услышал как кто-то его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откликнул.Это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была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Мария,но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она потеряла рассудок-и не узнавала никого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вокруг.Мария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убежала,а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Мазеппа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поскакал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дальше,продолжив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938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А.  С.  Пушкин «медный  всадник»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993592" cy="51411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/>
              <a:t>	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Поэма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А.С. Пушкина «Медный всадник» была написана в октябре 1833 года, во время второй болдинской осени. Повод к возникновению замысла поэмы подало петербургское наводнение 7 ноября 1833 года, происшедшее, когда Пушкин находился в Михайловском. Позднее поэт тщательно собирал материалы и устные воспоминания, относящиеся к этому событию. Однако «Медный всадник» не просто поэма о бунте природных стихий — в ней четко прослеживается символический отклик на восстание декабристов. Недаром царь Николай I в свое время фактически запретил ее издание, усмотрев в сюжете не восхваление Петра I, а бунт «маленького человека». И до сих пор литературоведы считают поэму «Медный всадник» «величайшим, но менее всего понятным»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произведением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А.С. Пушкина.</a:t>
            </a:r>
          </a:p>
        </p:txBody>
      </p:sp>
      <p:pic>
        <p:nvPicPr>
          <p:cNvPr id="7170" name="Picture 2" descr="C:\Users\Светлана\Desktop\обложки  книг\медный всадник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722"/>
            <a:ext cx="3521075" cy="437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А.  С.  Пушкин « </a:t>
            </a:r>
            <a:r>
              <a:rPr lang="ru-RU" dirty="0" err="1" smtClean="0"/>
              <a:t>борис</a:t>
            </a:r>
            <a:r>
              <a:rPr lang="ru-RU" dirty="0" smtClean="0"/>
              <a:t> </a:t>
            </a:r>
            <a:r>
              <a:rPr lang="ru-RU" dirty="0" err="1" smtClean="0"/>
              <a:t>годунов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Трагедия </a:t>
            </a:r>
            <a:r>
              <a:rPr lang="ru-RU" dirty="0"/>
              <a:t>"</a:t>
            </a:r>
            <a:r>
              <a:rPr lang="ru-RU" i="1" dirty="0"/>
              <a:t>Борис Годунов</a:t>
            </a:r>
            <a:r>
              <a:rPr lang="ru-RU" dirty="0"/>
              <a:t>" - одно из величайших творений Александра Сергеевича Пушкина (1799-1837) - была написана в 1825 году во время ссылки в Михайловское, а замысел ее возник у поэта после прочтения "Истории государства Российского" Н. М. Карамзина. Описание Смуты начала XVII века и борьбы за русский престол напомнило Пушкину его собственное время, а тема власти стала одной из основных в произведении.</a:t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C:\Users\Светлана\Desktop\обложки  книг\борис годунов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62510"/>
            <a:ext cx="3960440" cy="493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872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226</TotalTime>
  <Words>1024</Words>
  <Application>Microsoft Office PowerPoint</Application>
  <PresentationFormat>Экран (4:3)</PresentationFormat>
  <Paragraphs>69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Изящная</vt:lpstr>
      <vt:lpstr>Для  летнего  чтения  будущим  семиклассникам</vt:lpstr>
      <vt:lpstr>Былина  «Илья  Муромец и Соловей- разбойник»</vt:lpstr>
      <vt:lpstr>Былина «Садко»</vt:lpstr>
      <vt:lpstr>Былина  «вольга  и микула селянинович»</vt:lpstr>
      <vt:lpstr>Карело-финский мифологический эпос «калевала»</vt:lpstr>
      <vt:lpstr>Карело-финский мифологический эпос «Песнь  о  роланде»</vt:lpstr>
      <vt:lpstr>А.с.  Пушкин «полтава»</vt:lpstr>
      <vt:lpstr>А.  С.  Пушкин «медный  всадник»</vt:lpstr>
      <vt:lpstr>А.  С.  Пушкин « борис годунов»</vt:lpstr>
      <vt:lpstr>А.  С.  Пушкин «станционный  смотритель»</vt:lpstr>
      <vt:lpstr>Н.  В.  Гоголь  «тарас  бульба»</vt:lpstr>
      <vt:lpstr>И.  С. тургенев  «бирюк»</vt:lpstr>
      <vt:lpstr>Н.  А.  Некрасов «русские  женщины»</vt:lpstr>
      <vt:lpstr>А.  К.  Толстой  «василий  шибанов»</vt:lpstr>
      <vt:lpstr>А.  К.  Толстой  «князь  михайло    репнин»</vt:lpstr>
      <vt:lpstr>М. е. салтыков-щедрин  «дикий  помещик»</vt:lpstr>
      <vt:lpstr>Л.н.  Толстой  «детство»</vt:lpstr>
      <vt:lpstr>А. п. чехов  «хамелеон»</vt:lpstr>
      <vt:lpstr>А.  П.  Чехов  «злоумышленник»</vt:lpstr>
      <vt:lpstr>А.  П.  Чехов «размазня»</vt:lpstr>
      <vt:lpstr>М. Горький  «Детство»</vt:lpstr>
      <vt:lpstr>М.  Горький  «Старуха  Изергиль»</vt:lpstr>
      <vt:lpstr>Л.  Андреев  «Кусака»</vt:lpstr>
      <vt:lpstr>А.  П.  Платонов  «Юшка»</vt:lpstr>
      <vt:lpstr>А. П. Платонов  «В  прекрасном  и  яростном  мире»</vt:lpstr>
      <vt:lpstr>Е. И. Носов  «Кукла»</vt:lpstr>
      <vt:lpstr>Ю.  П. Казаков  «Тихое  утро»</vt:lpstr>
      <vt:lpstr>Н. Назаркин  «Изумрудная  рыбка»</vt:lpstr>
      <vt:lpstr>О. Генри «дары  волхвов»</vt:lpstr>
      <vt:lpstr>Р. брэдбери  «каникулы»</vt:lpstr>
      <vt:lpstr>В. Гауф  «карлик нос»</vt:lpstr>
      <vt:lpstr>Д. свифт «путешествие  гулливера»</vt:lpstr>
      <vt:lpstr>Приятных, сказочных  и  полных  путешествий  летних   каникул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34</cp:revision>
  <dcterms:created xsi:type="dcterms:W3CDTF">2020-05-27T16:10:34Z</dcterms:created>
  <dcterms:modified xsi:type="dcterms:W3CDTF">2020-05-28T19:44:47Z</dcterms:modified>
</cp:coreProperties>
</file>